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3ACBD-62AC-73CF-6334-ABE62E581237}" v="19" dt="2019-05-21T23:22:26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rsraksta 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v-LV"/>
              <a:t>Rediģēt šablona virsraksta stilu</a:t>
            </a:r>
          </a:p>
        </p:txBody>
      </p:sp>
      <p:sp>
        <p:nvSpPr>
          <p:cNvPr id="3" name="Apakšvirsrakst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v-LV"/>
              <a:t>Rediģēt šablona apakšvirsraksta stilu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73803346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irsraksts un vertikāls te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Vertikāls teksta vietturis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30623510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āls virsraksts un te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āls virsrakst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Vertikāls teksta vietturis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828855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rsraksts un sat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1043802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adaļas galve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v-LV"/>
              <a:t>Rediģēt šablona virsraksta stilu</a:t>
            </a:r>
          </a:p>
        </p:txBody>
      </p:sp>
      <p:sp>
        <p:nvSpPr>
          <p:cNvPr id="3" name="Teksta vietturis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0934890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vi sat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Satura vietturis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Satura vietturis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5" name="Datuma vietturi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6" name="Kājenes vietturi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aida numura vietturi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81019532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līdzināj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Teksta vietturis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4" name="Satura vietturis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5" name="Teksta vietturis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6" name="Satura vietturis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7" name="Datuma vietturi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8" name="Kājenes vietturis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aida numura vietturis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2114616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ai virsra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Datuma vietturi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4" name="Kājenes vietturis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aida numura vietturis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405700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k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a vietturis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3" name="Kājenes vietturis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9752096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turs ar para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v-LV"/>
              <a:t>Rediģēt šablona virsraksta stilu</a:t>
            </a: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Teksta vietturi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5" name="Datuma vietturi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6" name="Kājenes vietturi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aida numura vietturi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80783668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ttēls ar para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v-LV"/>
              <a:t>Rediģēt šablona virsraksta stilu</a:t>
            </a:r>
          </a:p>
        </p:txBody>
      </p:sp>
      <p:sp>
        <p:nvSpPr>
          <p:cNvPr id="3" name="Attēla vietturis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ksta vietturi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5" name="Datuma vietturi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6" name="Kājenes vietturi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aida numura vietturi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3939240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a viettur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/>
              <a:t>Rediģēt šablona virsraksta stilu</a:t>
            </a:r>
          </a:p>
        </p:txBody>
      </p:sp>
      <p:sp>
        <p:nvSpPr>
          <p:cNvPr id="3" name="Teksta vietturis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</a:p>
        </p:txBody>
      </p:sp>
      <p:sp>
        <p:nvSpPr>
          <p:cNvPr id="4" name="Datuma vietturis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155F6-B2BD-4B57-A915-5AFD26572708}" type="datetimeFigureOut">
              <a:rPr lang="lv-LV" smtClean="0"/>
              <a:t>22.05.2019.</a:t>
            </a:fld>
            <a:endParaRPr lang="lv-LV"/>
          </a:p>
        </p:txBody>
      </p:sp>
      <p:sp>
        <p:nvSpPr>
          <p:cNvPr id="5" name="Kājenes vietturis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aida numura vietturis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38695-408F-4A8D-8F85-348A0719A062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4202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 descr="Attēls, kurā ir debesis, ārtelpa, saulriets, ūdens&#10;&#10;Apraksts ģenerēts ar ļoti augstu ticamību">
            <a:extLst>
              <a:ext uri="{FF2B5EF4-FFF2-40B4-BE49-F238E27FC236}">
                <a16:creationId xmlns:a16="http://schemas.microsoft.com/office/drawing/2014/main" xmlns="" id="{7369FE63-6768-4CAB-BC12-08A1B261C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2" b="148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Virsraksts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lv-LV" sz="8000" b="1" dirty="0">
                <a:solidFill>
                  <a:srgbClr val="FFFFFF"/>
                </a:solidFill>
                <a:cs typeface="Calibri Light"/>
              </a:rPr>
              <a:t>Lielais </a:t>
            </a:r>
            <a:r>
              <a:rPr lang="lv-LV" sz="8000" b="1" err="1">
                <a:solidFill>
                  <a:srgbClr val="FFFFFF"/>
                </a:solidFill>
                <a:cs typeface="Calibri Light"/>
              </a:rPr>
              <a:t>Leciens</a:t>
            </a:r>
          </a:p>
        </p:txBody>
      </p:sp>
      <p:sp>
        <p:nvSpPr>
          <p:cNvPr id="3" name="Apakšvirsraksts 2"/>
          <p:cNvSpPr>
            <a:spLocks noGrp="1"/>
          </p:cNvSpPr>
          <p:nvPr>
            <p:ph type="subTitle" idx="1"/>
          </p:nvPr>
        </p:nvSpPr>
        <p:spPr>
          <a:xfrm>
            <a:off x="358351" y="1200152"/>
            <a:ext cx="3443340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lv-LV" sz="3200" dirty="0">
                <a:solidFill>
                  <a:srgbClr val="FFFFFF"/>
                </a:solidFill>
                <a:cs typeface="Calibri"/>
              </a:rPr>
              <a:t>Valdis </a:t>
            </a:r>
            <a:r>
              <a:rPr lang="lv-LV" sz="3200" dirty="0" err="1">
                <a:solidFill>
                  <a:srgbClr val="FFFFFF"/>
                </a:solidFill>
                <a:cs typeface="Calibri"/>
              </a:rPr>
              <a:t>Sladzis</a:t>
            </a:r>
          </a:p>
          <a:p>
            <a:pPr algn="r"/>
            <a:r>
              <a:rPr lang="lv-LV" sz="3200" dirty="0">
                <a:solidFill>
                  <a:srgbClr val="FFFFFF"/>
                </a:solidFill>
                <a:cs typeface="Calibri"/>
              </a:rPr>
              <a:t>Ivars </a:t>
            </a:r>
            <a:r>
              <a:rPr lang="lv-LV" sz="3200" dirty="0" err="1">
                <a:solidFill>
                  <a:srgbClr val="FFFFFF"/>
                </a:solidFill>
                <a:cs typeface="Calibri"/>
              </a:rPr>
              <a:t>Garaņins</a:t>
            </a:r>
          </a:p>
          <a:p>
            <a:pPr algn="r"/>
            <a:r>
              <a:rPr lang="lv-LV" sz="3200" dirty="0">
                <a:solidFill>
                  <a:srgbClr val="FFFFFF"/>
                </a:solidFill>
                <a:cs typeface="Calibri"/>
              </a:rPr>
              <a:t>Hugo Brengulis</a:t>
            </a:r>
          </a:p>
          <a:p>
            <a:pPr algn="r"/>
            <a:r>
              <a:rPr lang="lv-LV" sz="3200" dirty="0">
                <a:solidFill>
                  <a:srgbClr val="FFFFFF"/>
                </a:solidFill>
                <a:cs typeface="Calibri"/>
              </a:rPr>
              <a:t>Tomass </a:t>
            </a:r>
            <a:r>
              <a:rPr lang="lv-LV" sz="3200" dirty="0" err="1">
                <a:solidFill>
                  <a:srgbClr val="FFFFFF"/>
                </a:solidFill>
                <a:cs typeface="Calibri"/>
              </a:rPr>
              <a:t>Maļinovskis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97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959753C3-E18B-413D-9DBD-6EB0329C0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1F439B-18DA-4006-BED4-126C51A5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lv-LV" sz="4800" b="1">
                <a:solidFill>
                  <a:srgbClr val="FFFFFF"/>
                </a:solidFill>
                <a:cs typeface="Calibri Light"/>
              </a:rPr>
              <a:t>Pamata ideja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5C611D2-CC8B-4704-BC40-9F8A8897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FFFFFF"/>
                </a:solidFill>
                <a:cs typeface="Calibri"/>
              </a:rPr>
              <a:t>Lielais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leciens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, jo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mēs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iedomājāmies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par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fizisku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aktivitāti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, un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nonācām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līdz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tam,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ka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varētu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izmantot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sensoru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kurš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noteiktu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cik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  <a:cs typeface="Calibri"/>
              </a:rPr>
              <a:t>augstu</a:t>
            </a:r>
            <a:r>
              <a:rPr lang="lv-LV" sz="3600" dirty="0" smtClean="0">
                <a:solidFill>
                  <a:srgbClr val="FFFFFF"/>
                </a:solidFill>
                <a:cs typeface="Calibri"/>
              </a:rPr>
              <a:t>,</a:t>
            </a:r>
            <a:r>
              <a:rPr lang="en-US" sz="3600" dirty="0" smtClean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kāds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cilvēks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ir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uzlecis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un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parādītu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 to </a:t>
            </a:r>
            <a:r>
              <a:rPr lang="en-US" sz="3600" dirty="0" err="1">
                <a:solidFill>
                  <a:srgbClr val="FFFFFF"/>
                </a:solidFill>
                <a:cs typeface="Calibri"/>
              </a:rPr>
              <a:t>ekrānā</a:t>
            </a:r>
            <a:r>
              <a:rPr lang="en-US" sz="3600" dirty="0">
                <a:solidFill>
                  <a:srgbClr val="FFFFFF"/>
                </a:solidFill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15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ttēls, kurā ir iekštelpa, siena&#10;&#10;Apraksts ģenerēts ar augstu ticamību">
            <a:extLst>
              <a:ext uri="{FF2B5EF4-FFF2-40B4-BE49-F238E27FC236}">
                <a16:creationId xmlns:a16="http://schemas.microsoft.com/office/drawing/2014/main" xmlns="" id="{239E039D-1A34-4A0B-B64E-CAFFCCC0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37E00C-1A83-4322-85AC-128547FC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lv-LV" sz="4800" b="1">
                <a:solidFill>
                  <a:srgbClr val="FFFFFF"/>
                </a:solidFill>
                <a:cs typeface="Calibri Light"/>
              </a:rPr>
              <a:t>Darba plāns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B9CDCB-45C6-470F-BD73-954513D58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>
                <a:solidFill>
                  <a:srgbClr val="FFFFFF"/>
                </a:solidFill>
                <a:cs typeface="Calibri"/>
              </a:rPr>
              <a:t>Izveidot mājaslapu.</a:t>
            </a:r>
            <a:endParaRPr lang="lv-LV" dirty="0">
              <a:solidFill>
                <a:srgbClr val="FFFFFF"/>
              </a:solidFill>
              <a:cs typeface="Calibri"/>
            </a:endParaRPr>
          </a:p>
          <a:p>
            <a:r>
              <a:rPr lang="lv-LV">
                <a:solidFill>
                  <a:srgbClr val="FFFFFF"/>
                </a:solidFill>
                <a:cs typeface="Calibri"/>
              </a:rPr>
              <a:t>Savienot </a:t>
            </a:r>
            <a:r>
              <a:rPr lang="lv-LV" err="1">
                <a:solidFill>
                  <a:srgbClr val="FFFFFF"/>
                </a:solidFill>
                <a:cs typeface="Calibri"/>
              </a:rPr>
              <a:t>raspberry</a:t>
            </a:r>
            <a:r>
              <a:rPr lang="lv-LV" dirty="0">
                <a:solidFill>
                  <a:srgbClr val="FFFFFF"/>
                </a:solidFill>
                <a:cs typeface="Calibri"/>
              </a:rPr>
              <a:t> </a:t>
            </a:r>
            <a:r>
              <a:rPr lang="lv-LV" err="1">
                <a:solidFill>
                  <a:srgbClr val="FFFFFF"/>
                </a:solidFill>
                <a:cs typeface="Calibri"/>
              </a:rPr>
              <a:t>pi</a:t>
            </a:r>
            <a:r>
              <a:rPr lang="lv-LV">
                <a:solidFill>
                  <a:srgbClr val="FFFFFF"/>
                </a:solidFill>
                <a:cs typeface="Calibri"/>
              </a:rPr>
              <a:t> ar </a:t>
            </a:r>
            <a:r>
              <a:rPr lang="lv-LV" err="1">
                <a:solidFill>
                  <a:srgbClr val="FFFFFF"/>
                </a:solidFill>
                <a:cs typeface="Calibri"/>
              </a:rPr>
              <a:t>ultrasonic</a:t>
            </a:r>
            <a:r>
              <a:rPr lang="lv-LV" dirty="0">
                <a:solidFill>
                  <a:srgbClr val="FFFFFF"/>
                </a:solidFill>
                <a:cs typeface="Calibri"/>
              </a:rPr>
              <a:t> </a:t>
            </a:r>
            <a:r>
              <a:rPr lang="lv-LV">
                <a:solidFill>
                  <a:srgbClr val="FFFFFF"/>
                </a:solidFill>
                <a:cs typeface="Calibri"/>
              </a:rPr>
              <a:t>sensoru.</a:t>
            </a:r>
            <a:endParaRPr lang="lv-LV" dirty="0">
              <a:solidFill>
                <a:srgbClr val="FFFFFF"/>
              </a:solidFill>
              <a:cs typeface="Calibri"/>
            </a:endParaRPr>
          </a:p>
          <a:p>
            <a:r>
              <a:rPr lang="lv-LV">
                <a:solidFill>
                  <a:srgbClr val="FFFFFF"/>
                </a:solidFill>
                <a:cs typeface="Calibri"/>
              </a:rPr>
              <a:t>Strādāt ar </a:t>
            </a:r>
            <a:r>
              <a:rPr lang="lv-LV" err="1">
                <a:solidFill>
                  <a:srgbClr val="FFFFFF"/>
                </a:solidFill>
                <a:cs typeface="Calibri"/>
              </a:rPr>
              <a:t>Github</a:t>
            </a:r>
            <a:r>
              <a:rPr lang="lv-LV">
                <a:solidFill>
                  <a:srgbClr val="FFFFFF"/>
                </a:solidFill>
                <a:cs typeface="Calibri"/>
              </a:rPr>
              <a:t> un izveidot </a:t>
            </a:r>
            <a:r>
              <a:rPr lang="lv-LV" err="1">
                <a:solidFill>
                  <a:srgbClr val="FFFFFF"/>
                </a:solidFill>
                <a:cs typeface="Calibri"/>
              </a:rPr>
              <a:t>wiki</a:t>
            </a:r>
            <a:r>
              <a:rPr lang="lv-LV" dirty="0">
                <a:solidFill>
                  <a:srgbClr val="FFFFFF"/>
                </a:solidFill>
                <a:cs typeface="Calibri"/>
              </a:rPr>
              <a:t> </a:t>
            </a:r>
            <a:r>
              <a:rPr lang="lv-LV">
                <a:solidFill>
                  <a:srgbClr val="FFFFFF"/>
                </a:solidFill>
                <a:cs typeface="Calibri"/>
              </a:rPr>
              <a:t>lapu kuru ik palaikam papildināt.</a:t>
            </a:r>
            <a:endParaRPr lang="lv-LV" dirty="0">
              <a:solidFill>
                <a:srgbClr val="FFFFFF"/>
              </a:solidFill>
              <a:cs typeface="Calibri"/>
            </a:endParaRPr>
          </a:p>
          <a:p>
            <a:r>
              <a:rPr lang="lv-LV">
                <a:solidFill>
                  <a:srgbClr val="FFFFFF"/>
                </a:solidFill>
                <a:cs typeface="Calibri"/>
              </a:rPr>
              <a:t>Izveidot loģisko modeli.</a:t>
            </a:r>
            <a:endParaRPr lang="lv-LV" dirty="0">
              <a:solidFill>
                <a:srgbClr val="FFFFFF"/>
              </a:solidFill>
              <a:cs typeface="Calibri"/>
            </a:endParaRPr>
          </a:p>
          <a:p>
            <a:endParaRPr lang="lv-LV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83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FA8E907-65CA-454E-8215-4F1EF607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74D801-6662-4E4A-94AA-AC79BDA3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lv-LV" sz="4800" b="1" err="1">
                <a:solidFill>
                  <a:srgbClr val="FFFFFF"/>
                </a:solidFill>
                <a:cs typeface="Calibri Light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F8CA75-8CBF-4FED-8C8D-BD003660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lv-LV" sz="3200" dirty="0">
                <a:solidFill>
                  <a:srgbClr val="FFFFFF"/>
                </a:solidFill>
                <a:cs typeface="Calibri"/>
              </a:rPr>
              <a:t>Ir izveidota wiki lapa un mokup lapa.</a:t>
            </a:r>
          </a:p>
          <a:p>
            <a:r>
              <a:rPr lang="lv-LV" sz="3200" dirty="0">
                <a:solidFill>
                  <a:srgbClr val="FFFFFF"/>
                </a:solidFill>
                <a:cs typeface="Calibri"/>
              </a:rPr>
              <a:t>Ir izveidots readme fails.</a:t>
            </a:r>
          </a:p>
          <a:p>
            <a:r>
              <a:rPr lang="lv-LV" sz="3200" dirty="0">
                <a:solidFill>
                  <a:srgbClr val="FFFFFF"/>
                </a:solidFill>
                <a:cs typeface="Calibri"/>
              </a:rPr>
              <a:t>Ir augšupielādēta blokshēma</a:t>
            </a:r>
            <a:r>
              <a:rPr lang="lv-LV" sz="3200" dirty="0" smtClean="0">
                <a:solidFill>
                  <a:srgbClr val="FFFFFF"/>
                </a:solidFill>
                <a:cs typeface="Calibri"/>
              </a:rPr>
              <a:t>.</a:t>
            </a:r>
            <a:endParaRPr lang="lv-LV" sz="3200" dirty="0">
              <a:solidFill>
                <a:srgbClr val="FFFFFF"/>
              </a:solidFill>
              <a:cs typeface="Calibri"/>
            </a:endParaRPr>
          </a:p>
          <a:p>
            <a:r>
              <a:rPr lang="lv-LV" sz="3200" dirty="0">
                <a:solidFill>
                  <a:srgbClr val="FFFFFF"/>
                </a:solidFill>
                <a:cs typeface="Calibri"/>
              </a:rPr>
              <a:t>Readme fails nav pilnībā pabeigts līdz galam.</a:t>
            </a:r>
          </a:p>
        </p:txBody>
      </p:sp>
    </p:spTree>
    <p:extLst>
      <p:ext uri="{BB962C8B-B14F-4D97-AF65-F5344CB8AC3E}">
        <p14:creationId xmlns:p14="http://schemas.microsoft.com/office/powerpoint/2010/main" val="1634314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7B07B30F-3AA4-403E-BD43-6577F5490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08F683-9261-4784-BA42-4A083766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lv-LV" sz="4800" b="1">
                <a:solidFill>
                  <a:srgbClr val="FFFFFF"/>
                </a:solidFill>
                <a:cs typeface="Calibri Light" panose="020F0302020204030204"/>
              </a:rPr>
              <a:t>Shēma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8" descr="Attēls, kurā ir teksts&#10;&#10;Apraksts ģenerēts ar ļoti augstu ticamību">
            <a:extLst>
              <a:ext uri="{FF2B5EF4-FFF2-40B4-BE49-F238E27FC236}">
                <a16:creationId xmlns:a16="http://schemas.microsoft.com/office/drawing/2014/main" xmlns="" id="{C9A5759E-E49F-4AF8-A3C1-5BD401BB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6444" y="1000919"/>
            <a:ext cx="5436393" cy="5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Attēls, kurā ir teksts, tāfele&#10;&#10;Apraksts ģenerēts ar augstu ticamību">
            <a:extLst>
              <a:ext uri="{FF2B5EF4-FFF2-40B4-BE49-F238E27FC236}">
                <a16:creationId xmlns:a16="http://schemas.microsoft.com/office/drawing/2014/main" xmlns="" id="{4D3A3FCB-11B9-4FA2-B0B3-FD51F69E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07" b="26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17AE82-7D35-4F70-A16D-953578B9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lv-LV" sz="4800" b="1">
                <a:solidFill>
                  <a:srgbClr val="FFFFFF"/>
                </a:solidFill>
                <a:cs typeface="Calibri Light"/>
              </a:rPr>
              <a:t>Kods</a:t>
            </a:r>
            <a:endParaRPr lang="lv-LV" sz="4800" b="1">
              <a:solidFill>
                <a:srgbClr val="FFFFFF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410" r="52809" b="60567"/>
          <a:stretch/>
        </p:blipFill>
        <p:spPr>
          <a:xfrm>
            <a:off x="838200" y="1690688"/>
            <a:ext cx="9485467" cy="38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ttēls, kurā ir oga&#10;&#10;Apraksts ģenerēts ar ļoti augstu ticamību">
            <a:extLst>
              <a:ext uri="{FF2B5EF4-FFF2-40B4-BE49-F238E27FC236}">
                <a16:creationId xmlns:a16="http://schemas.microsoft.com/office/drawing/2014/main" xmlns="" id="{CC21EFAD-D9A3-431E-AC12-D003E5348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0" b="78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FCEFE6-161E-442E-AF52-2169348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lv-LV" b="1">
                <a:solidFill>
                  <a:srgbClr val="FFFFFF"/>
                </a:solidFill>
                <a:cs typeface="Calibri Light"/>
              </a:rPr>
              <a:t>Demonstrācija</a:t>
            </a:r>
            <a:endParaRPr lang="lv-LV" b="1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662EEF0C-4977-4A5F-9552-CB5CDD724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2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ttēls, kurā ir iekštelpa, galds, elektronika, pārtika&#10;&#10;Apraksts ģenerēts ar augstu ticamību">
            <a:extLst>
              <a:ext uri="{FF2B5EF4-FFF2-40B4-BE49-F238E27FC236}">
                <a16:creationId xmlns:a16="http://schemas.microsoft.com/office/drawing/2014/main" xmlns="" id="{A8ED1E15-3C49-469E-821C-AFC1D8CAF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32" b="101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AA9FF-1C2E-4314-B9AE-DF3D31F3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>
                <a:solidFill>
                  <a:srgbClr val="FFFFFF"/>
                </a:solidFill>
              </a:rPr>
              <a:t>Paldies par uzmanību</a:t>
            </a:r>
            <a:endParaRPr lang="en-US" sz="72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D86CA1-419C-4EF7-884C-7011C537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ēma">
  <a:themeElements>
    <a:clrScheme name="Iestād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estād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estā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tēma</vt:lpstr>
      <vt:lpstr>Lielais Leciens</vt:lpstr>
      <vt:lpstr>Pamata ideja</vt:lpstr>
      <vt:lpstr>Darba plāns</vt:lpstr>
      <vt:lpstr>Github</vt:lpstr>
      <vt:lpstr>Shēma</vt:lpstr>
      <vt:lpstr>Kods</vt:lpstr>
      <vt:lpstr>Demonstrācija</vt:lpstr>
      <vt:lpstr>Paldies par uzmanību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234</cp:revision>
  <dcterms:created xsi:type="dcterms:W3CDTF">2012-08-15T23:44:03Z</dcterms:created>
  <dcterms:modified xsi:type="dcterms:W3CDTF">2019-05-22T06:38:17Z</dcterms:modified>
</cp:coreProperties>
</file>